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6057-7DEF-4B67-9C63-7BFD719D4A06}" type="datetimeFigureOut">
              <a:rPr lang="cs-CZ" smtClean="0"/>
              <a:pPr/>
              <a:t>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881-143C-4C6A-8050-A128AA399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6210313" cy="11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786058"/>
            <a:ext cx="1343029" cy="13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Zahraniční stáž v Řecku- Athénách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57758"/>
          </a:xfrm>
        </p:spPr>
        <p:txBody>
          <a:bodyPr>
            <a:normAutofit fontScale="85000" lnSpcReduction="10000"/>
          </a:bodyPr>
          <a:lstStyle/>
          <a:p>
            <a:r>
              <a:rPr lang="cs-CZ" sz="2000" u="sng" dirty="0" smtClean="0"/>
              <a:t>Řecký vzdělávací systém- </a:t>
            </a:r>
            <a:r>
              <a:rPr lang="cs-CZ" sz="2000" dirty="0" smtClean="0"/>
              <a:t>primární (mateřské školy 1 rok a základní školy 1.-6. třída)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sekundární (gymnázia 3 roky , poté lycea 3 roky)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terciární (vysoké školy)</a:t>
            </a:r>
          </a:p>
          <a:p>
            <a:r>
              <a:rPr lang="cs-CZ" sz="2000" u="sng" dirty="0" smtClean="0"/>
              <a:t>Školní docházka </a:t>
            </a:r>
            <a:r>
              <a:rPr lang="cs-CZ" sz="2000" dirty="0" smtClean="0"/>
              <a:t>je povinná od mateřské školy po ukončení gymnázia</a:t>
            </a:r>
          </a:p>
          <a:p>
            <a:r>
              <a:rPr lang="cs-CZ" sz="2000" dirty="0" smtClean="0"/>
              <a:t>Státní školy poskytují vzdělávání bezplatně, školné je pouze na soukromých školách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Primární předškolní vzdělávání</a:t>
            </a:r>
          </a:p>
          <a:p>
            <a:r>
              <a:rPr lang="cs-CZ" sz="2000" dirty="0" smtClean="0"/>
              <a:t>Předškolní vzdělávání poskytují školky, jejich hlavním cílem je bezproblémové začlenění dětí při přestupu na základní školu</a:t>
            </a:r>
          </a:p>
          <a:p>
            <a:r>
              <a:rPr lang="cs-CZ" sz="2000" dirty="0" smtClean="0"/>
              <a:t>Školky mohou být půldenní (provoz od 8:30 do 12:15- mají jednoho učitele, který je i ředitel) nebo celodenní (7:45-16:00, střídají se dva učitelé)</a:t>
            </a:r>
          </a:p>
          <a:p>
            <a:r>
              <a:rPr lang="cs-CZ" sz="2000" dirty="0" smtClean="0"/>
              <a:t>Mezi vzdělávací cíle patří rozvoj: kognitivních schopností, sociálních a komunikačních dovedností, chápaní matematických pojmů a symbolů, rozvoj kreativity, výtvarná výchova a spolupráce</a:t>
            </a:r>
          </a:p>
          <a:p>
            <a:r>
              <a:rPr lang="cs-CZ" sz="2000" dirty="0" smtClean="0"/>
              <a:t>V mateřských školách se učí to, co děti aktuálně zajímá- netvoří ŠVP ani TVP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          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35th </a:t>
            </a:r>
            <a:r>
              <a:rPr lang="cs-CZ" sz="3200" b="1" dirty="0" err="1" smtClean="0"/>
              <a:t>kindergarden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Athens</a:t>
            </a:r>
            <a:endParaRPr lang="cs-CZ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614740" cy="20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568773" cy="20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428596" y="1285860"/>
            <a:ext cx="47863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Mateřská škola se nachází v centru Athén a je jednotřídní. V tomto školním roce ji navštěvuje 25 dětí a z toho je 24 dětí s odlišným mateřským jazykem, které jsou různých národností. Je zde jedna učitelka- ředitelka.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Vzdělávání se v prvním půlroce zaměřuje především na porozumění základům řečtiny a navázání vzájemných vztahů mezi dětmi a mezi dětmi a učitelem. V dalším půlroce se pracuje formou projektového učení. Multikulturní prostředí je patrné ve všech oblastech vzdělávání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Mateřská škola nabízí bezpečné, otevřené a multikulturní prostředí, které dbá na spolupráci rodiny a školy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Děti si donáší svou svačinu z domova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85th </a:t>
            </a:r>
            <a:r>
              <a:rPr lang="cs-CZ" sz="3200" b="1" dirty="0" err="1" smtClean="0"/>
              <a:t>Nipiagogeio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Athinon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Athens</a:t>
            </a:r>
            <a:endParaRPr lang="cs-CZ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66"/>
            <a:ext cx="2643206" cy="27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0908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00034" y="1500174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Mateřská škola je jednotřídní s provozem od 8:30 do 16 hodin. V tomto školním roce je zde zapsáno 17 dětí a z toho jsou 4 děti s odlišným mateřským jazykem.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Jsou zde dva stálí učitelé (ředitel a učitelka)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 mateřské škole využívají alternativní prvky vzdělávání, zde se konkrétně jedná o </a:t>
            </a:r>
            <a:r>
              <a:rPr lang="cs-CZ" dirty="0" err="1" smtClean="0"/>
              <a:t>Freinetovskou</a:t>
            </a:r>
            <a:r>
              <a:rPr lang="cs-CZ" dirty="0" smtClean="0"/>
              <a:t> školu- třída je vybavena pracovními koutky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Často pracují ve skupinách, využívají interaktivní tabuli, mají rutinní činnosti, které opakují každý den a pomáhají dětem s OMJ se začleněním do mateřské školy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Děti si z domova donáší svou svačinu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Přínos stáže a inspirace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Získání přehledu o metodách pro práci s dětmi s OMJ- piktogramy, IT technologie, kooperativní učení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Seznámení se s výukou v jiném prostředí v rámci EU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Možnost porovnání českého a řeckého předškolního systému vzdělávání, získání zkušeností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Navázání spolupráce s řeckou mateřskou školou</a:t>
            </a:r>
          </a:p>
          <a:p>
            <a:endParaRPr lang="cs-CZ" sz="2000" dirty="0" smtClean="0"/>
          </a:p>
          <a:p>
            <a:r>
              <a:rPr lang="cs-CZ" sz="2000" dirty="0" smtClean="0"/>
              <a:t>Sdílení zkušeností a vzájemné předávání inspirace</a:t>
            </a:r>
          </a:p>
          <a:p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6029506" cy="11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786058"/>
            <a:ext cx="1343029" cy="13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389</Words>
  <Application>Microsoft Office PowerPoint</Application>
  <PresentationFormat>Předvádění na obrazovce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Prezentace aplikace PowerPoint</vt:lpstr>
      <vt:lpstr>Zahraniční stáž v Řecku- Athénách</vt:lpstr>
      <vt:lpstr>The 35th kindergarden of Athens</vt:lpstr>
      <vt:lpstr>The 85th Nipiagogeio Athinon of Athens</vt:lpstr>
      <vt:lpstr>Přínos stáže a inspirace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Athénách 2021</dc:title>
  <dc:creator>Windows User</dc:creator>
  <cp:lastModifiedBy>MSSPANELSKA</cp:lastModifiedBy>
  <cp:revision>11</cp:revision>
  <dcterms:created xsi:type="dcterms:W3CDTF">2021-11-07T18:01:42Z</dcterms:created>
  <dcterms:modified xsi:type="dcterms:W3CDTF">2021-12-01T06:48:11Z</dcterms:modified>
</cp:coreProperties>
</file>